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63" r:id="rId4"/>
    <p:sldId id="264" r:id="rId5"/>
    <p:sldId id="265" r:id="rId6"/>
    <p:sldId id="257" r:id="rId7"/>
    <p:sldId id="258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 varScale="1">
        <p:scale>
          <a:sx n="104" d="100"/>
          <a:sy n="104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F6DB8-B809-4576-98DE-89804896FCDF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4E8B1-4922-4850-BF44-009D901724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E8B1-4922-4850-BF44-009D9017245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E8B1-4922-4850-BF44-009D9017245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E8B1-4922-4850-BF44-009D9017245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E8B1-4922-4850-BF44-009D9017245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E8B1-4922-4850-BF44-009D9017245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E8B1-4922-4850-BF44-009D9017245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E8B1-4922-4850-BF44-009D9017245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E8B1-4922-4850-BF44-009D9017245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E8B1-4922-4850-BF44-009D9017245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80CFE-8111-4E62-B072-45209E11A3CE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E4482-73B6-4A96-9443-B85FFE2595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Preliminary RP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Helmut Vincke </a:t>
            </a:r>
          </a:p>
          <a:p>
            <a:r>
              <a:rPr lang="en-US" dirty="0" smtClean="0"/>
              <a:t>on behalf of RP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715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Contents: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First results on radiation levels seen at Point 6 during the test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First results on </a:t>
            </a:r>
            <a:r>
              <a:rPr lang="en-US" dirty="0" smtClean="0"/>
              <a:t>radiation levels seen at Point 5 during the test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Consequences for CMS?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Survey and access to the LHC after the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3" y="942975"/>
            <a:ext cx="741997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Straight Arrow Connector 3"/>
          <p:cNvCxnSpPr/>
          <p:nvPr/>
        </p:nvCxnSpPr>
        <p:spPr>
          <a:xfrm rot="10800000" flipV="1">
            <a:off x="2571736" y="1000108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57554" y="71435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PMI6314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3857620" y="4643446"/>
            <a:ext cx="1928826" cy="1071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43042" y="214290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Radiation levels at Point 6 during beam to the dump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813"/>
            <a:ext cx="9401175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000364" y="600076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Radiation levels at the dump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813"/>
            <a:ext cx="9401175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000364" y="600076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Radiation levels at TCDQ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477375" cy="730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val 2"/>
          <p:cNvSpPr/>
          <p:nvPr/>
        </p:nvSpPr>
        <p:spPr>
          <a:xfrm>
            <a:off x="3357554" y="5786454"/>
            <a:ext cx="785818" cy="1071546"/>
          </a:xfrm>
          <a:prstGeom prst="ellipse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715272" y="142852"/>
            <a:ext cx="785818" cy="1071546"/>
          </a:xfrm>
          <a:prstGeom prst="ellipse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844" y="21429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Radiation levels at Point 5 during the beam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14"/>
            <a:ext cx="939165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14290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Results and consequences from “Radiation Survey” close to CMS cavern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357298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to keep the </a:t>
            </a:r>
            <a:r>
              <a:rPr lang="en-US" dirty="0" smtClean="0"/>
              <a:t>classification “</a:t>
            </a:r>
            <a:r>
              <a:rPr lang="en-US" dirty="0" smtClean="0"/>
              <a:t>non-designated” in the CMS cavern radiation measurements were carried out in </a:t>
            </a:r>
            <a:r>
              <a:rPr lang="en-US" dirty="0" smtClean="0"/>
              <a:t>after the test. </a:t>
            </a:r>
          </a:p>
          <a:p>
            <a:endParaRPr lang="en-US" dirty="0"/>
          </a:p>
          <a:p>
            <a:r>
              <a:rPr lang="en-US" dirty="0" smtClean="0"/>
              <a:t>The radiation levels around the collimator (beam impact point in R532) were in the range of 100 </a:t>
            </a:r>
            <a:r>
              <a:rPr lang="en-US" dirty="0" err="1" smtClean="0"/>
              <a:t>uSv</a:t>
            </a:r>
            <a:r>
              <a:rPr lang="en-US" dirty="0" smtClean="0"/>
              <a:t>/h.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/>
              <a:t>radiation level close to the CMS cavern </a:t>
            </a:r>
            <a:r>
              <a:rPr lang="en-US" dirty="0" smtClean="0"/>
              <a:t>(area R542) was found at </a:t>
            </a:r>
            <a:r>
              <a:rPr lang="en-US" b="1" dirty="0" smtClean="0"/>
              <a:t>natural radiation </a:t>
            </a:r>
            <a:r>
              <a:rPr lang="en-US" b="1" dirty="0" smtClean="0"/>
              <a:t>background </a:t>
            </a:r>
            <a:r>
              <a:rPr lang="en-US" dirty="0" smtClean="0"/>
              <a:t>level.  </a:t>
            </a:r>
            <a:r>
              <a:rPr lang="en-US" dirty="0" smtClean="0">
                <a:sym typeface="Wingdings" pitchFamily="2" charset="2"/>
              </a:rPr>
              <a:t> CMS cavern could remained “non designated” for the 8</a:t>
            </a:r>
            <a:r>
              <a:rPr lang="en-US" baseline="30000" dirty="0" smtClean="0">
                <a:sym typeface="Wingdings" pitchFamily="2" charset="2"/>
              </a:rPr>
              <a:t>th</a:t>
            </a:r>
            <a:r>
              <a:rPr lang="en-US" dirty="0" smtClean="0">
                <a:sym typeface="Wingdings" pitchFamily="2" charset="2"/>
              </a:rPr>
              <a:t> and 9</a:t>
            </a:r>
            <a:r>
              <a:rPr lang="en-US" baseline="30000" dirty="0" smtClean="0">
                <a:sym typeface="Wingdings" pitchFamily="2" charset="2"/>
              </a:rPr>
              <a:t>th</a:t>
            </a:r>
            <a:r>
              <a:rPr lang="en-US" dirty="0" smtClean="0">
                <a:sym typeface="Wingdings" pitchFamily="2" charset="2"/>
              </a:rPr>
              <a:t> of September.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14290"/>
            <a:ext cx="500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Accesses and Radiation Survey after the test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lack of time (2 days to LHC start) no radiation survey could be carried out.</a:t>
            </a:r>
          </a:p>
          <a:p>
            <a:endParaRPr lang="en-US" dirty="0"/>
          </a:p>
          <a:p>
            <a:r>
              <a:rPr lang="en-US" dirty="0" smtClean="0"/>
              <a:t>All accesses to area which have seen beam were accompanied by RP personnel. </a:t>
            </a:r>
          </a:p>
          <a:p>
            <a:endParaRPr lang="en-US" dirty="0"/>
          </a:p>
          <a:p>
            <a:r>
              <a:rPr lang="en-US" dirty="0" smtClean="0"/>
              <a:t>General comment to access requests: </a:t>
            </a:r>
            <a:r>
              <a:rPr lang="en-US" b="1" dirty="0" smtClean="0"/>
              <a:t>Please group the accesses according their location in the LHC via the 8:30 meeting.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245</Words>
  <Application>Microsoft Office PowerPoint</Application>
  <PresentationFormat>On-screen Show (4:3)</PresentationFormat>
  <Paragraphs>38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Preliminary RP results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vincke</dc:creator>
  <cp:lastModifiedBy>vincke</cp:lastModifiedBy>
  <cp:revision>15</cp:revision>
  <dcterms:created xsi:type="dcterms:W3CDTF">2008-09-08T09:21:19Z</dcterms:created>
  <dcterms:modified xsi:type="dcterms:W3CDTF">2008-09-09T09:54:00Z</dcterms:modified>
</cp:coreProperties>
</file>